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93614E-9AC2-41FB-87E8-31D1BB43C762}" type="datetimeFigureOut">
              <a:rPr lang="en-US" smtClean="0"/>
              <a:pPr/>
              <a:t>10/11/2019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72DF43-3FC0-4727-A17A-CEAC87BADA0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2DF43-3FC0-4727-A17A-CEAC87BADA0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2DF43-3FC0-4727-A17A-CEAC87BADA03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F55D-0FC3-4AAA-80D9-B1E73726BB62}" type="datetimeFigureOut">
              <a:rPr lang="en-US" smtClean="0"/>
              <a:pPr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59C9-11A7-4B9D-ABF0-0C7CF3B874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F55D-0FC3-4AAA-80D9-B1E73726BB62}" type="datetimeFigureOut">
              <a:rPr lang="en-US" smtClean="0"/>
              <a:pPr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59C9-11A7-4B9D-ABF0-0C7CF3B874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F55D-0FC3-4AAA-80D9-B1E73726BB62}" type="datetimeFigureOut">
              <a:rPr lang="en-US" smtClean="0"/>
              <a:pPr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59C9-11A7-4B9D-ABF0-0C7CF3B874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F55D-0FC3-4AAA-80D9-B1E73726BB62}" type="datetimeFigureOut">
              <a:rPr lang="en-US" smtClean="0"/>
              <a:pPr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59C9-11A7-4B9D-ABF0-0C7CF3B874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F55D-0FC3-4AAA-80D9-B1E73726BB62}" type="datetimeFigureOut">
              <a:rPr lang="en-US" smtClean="0"/>
              <a:pPr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59C9-11A7-4B9D-ABF0-0C7CF3B874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F55D-0FC3-4AAA-80D9-B1E73726BB62}" type="datetimeFigureOut">
              <a:rPr lang="en-US" smtClean="0"/>
              <a:pPr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59C9-11A7-4B9D-ABF0-0C7CF3B874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F55D-0FC3-4AAA-80D9-B1E73726BB62}" type="datetimeFigureOut">
              <a:rPr lang="en-US" smtClean="0"/>
              <a:pPr/>
              <a:t>10/11/2019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59C9-11A7-4B9D-ABF0-0C7CF3B874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F55D-0FC3-4AAA-80D9-B1E73726BB62}" type="datetimeFigureOut">
              <a:rPr lang="en-US" smtClean="0"/>
              <a:pPr/>
              <a:t>10/11/2019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59C9-11A7-4B9D-ABF0-0C7CF3B874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F55D-0FC3-4AAA-80D9-B1E73726BB62}" type="datetimeFigureOut">
              <a:rPr lang="en-US" smtClean="0"/>
              <a:pPr/>
              <a:t>10/11/2019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59C9-11A7-4B9D-ABF0-0C7CF3B874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F55D-0FC3-4AAA-80D9-B1E73726BB62}" type="datetimeFigureOut">
              <a:rPr lang="en-US" smtClean="0"/>
              <a:pPr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59C9-11A7-4B9D-ABF0-0C7CF3B874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F55D-0FC3-4AAA-80D9-B1E73726BB62}" type="datetimeFigureOut">
              <a:rPr lang="en-US" smtClean="0"/>
              <a:pPr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59C9-11A7-4B9D-ABF0-0C7CF3B874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7F55D-0FC3-4AAA-80D9-B1E73726BB62}" type="datetimeFigureOut">
              <a:rPr lang="en-US" smtClean="0"/>
              <a:pPr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F59C9-11A7-4B9D-ABF0-0C7CF3B874A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INTRODUCTION</a:t>
            </a:r>
            <a:endParaRPr lang="en-US" sz="2400" dirty="0"/>
          </a:p>
        </p:txBody>
      </p:sp>
      <p:pic>
        <p:nvPicPr>
          <p:cNvPr id="1026" name="Picture 2" descr="C:\Users\g580\Desktop\ppt\1ST SLIDE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71600"/>
            <a:ext cx="9144000" cy="439658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HISTORY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990600" y="5867400"/>
            <a:ext cx="4040188" cy="639762"/>
          </a:xfrm>
        </p:spPr>
        <p:txBody>
          <a:bodyPr/>
          <a:lstStyle/>
          <a:p>
            <a:r>
              <a:rPr lang="en-US" dirty="0" smtClean="0"/>
              <a:t>Dr.  </a:t>
            </a:r>
            <a:r>
              <a:rPr lang="en-US" dirty="0" err="1" smtClean="0"/>
              <a:t>Alois</a:t>
            </a:r>
            <a:r>
              <a:rPr lang="en-US" dirty="0" smtClean="0"/>
              <a:t> </a:t>
            </a:r>
            <a:r>
              <a:rPr lang="en-US" dirty="0" err="1" smtClean="0"/>
              <a:t>Alzheimers</a:t>
            </a:r>
            <a:endParaRPr lang="en-US" dirty="0"/>
          </a:p>
        </p:txBody>
      </p:sp>
      <p:pic>
        <p:nvPicPr>
          <p:cNvPr id="2050" name="Picture 2" descr="C:\Users\g580\Desktop\ppt\HISTORY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914400" y="1580491"/>
            <a:ext cx="3276600" cy="4124103"/>
          </a:xfrm>
          <a:prstGeom prst="rect">
            <a:avLst/>
          </a:prstGeom>
          <a:noFill/>
        </p:spPr>
      </p:pic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5562600" y="5867400"/>
            <a:ext cx="4041775" cy="639762"/>
          </a:xfrm>
        </p:spPr>
        <p:txBody>
          <a:bodyPr/>
          <a:lstStyle/>
          <a:p>
            <a:r>
              <a:rPr lang="en-US" dirty="0" err="1" smtClean="0"/>
              <a:t>Auguste</a:t>
            </a:r>
            <a:r>
              <a:rPr lang="en-US" dirty="0" smtClean="0"/>
              <a:t> D</a:t>
            </a:r>
            <a:endParaRPr lang="en-US" dirty="0"/>
          </a:p>
        </p:txBody>
      </p:sp>
      <p:pic>
        <p:nvPicPr>
          <p:cNvPr id="2051" name="Picture 3" descr="C:\Users\g580\Desktop\ppt\Auguste DETER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5181600" y="1600200"/>
            <a:ext cx="3003903" cy="4038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381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plaque formation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381000" y="6019800"/>
            <a:ext cx="4040188" cy="6397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"/>
          </p:nvPr>
        </p:nvSpPr>
        <p:spPr>
          <a:xfrm>
            <a:off x="5102225" y="6019800"/>
            <a:ext cx="4041775" cy="6397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g580\Desktop\ppt\Screenshot_20191011_083038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90600"/>
            <a:ext cx="4953000" cy="4760042"/>
          </a:xfrm>
          <a:prstGeom prst="rect">
            <a:avLst/>
          </a:prstGeom>
          <a:noFill/>
        </p:spPr>
      </p:pic>
      <p:pic>
        <p:nvPicPr>
          <p:cNvPr id="1027" name="Picture 3" descr="C:\Users\g580\Desktop\ppt\Screenshot_20191011_083138.pn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9741" y="1143000"/>
            <a:ext cx="4124260" cy="4648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Tangle formation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6019800"/>
            <a:ext cx="4040188" cy="6397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2225" y="6218238"/>
            <a:ext cx="4041775" cy="6397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66800"/>
            <a:ext cx="4800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143000"/>
            <a:ext cx="434340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6218238"/>
            <a:ext cx="4040188" cy="6397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6218238"/>
            <a:ext cx="4041775" cy="6397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 descr="C:\Users\g580\Desktop\ppt\IMG_20191011_08412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05000"/>
            <a:ext cx="4648200" cy="4114800"/>
          </a:xfrm>
          <a:prstGeom prst="rect">
            <a:avLst/>
          </a:prstGeom>
          <a:noFill/>
        </p:spPr>
      </p:pic>
      <p:pic>
        <p:nvPicPr>
          <p:cNvPr id="3075" name="Picture 3" descr="C:\Users\g580\Desktop\ppt\IMG_20191011_084154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981200"/>
            <a:ext cx="4495801" cy="40385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g580\Desktop\ppt\Screenshot_20191011_084019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g580\Desktop\ppt\IMG-20191009-WA0009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00200"/>
            <a:ext cx="8686800" cy="525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Causes of </a:t>
            </a:r>
            <a:r>
              <a:rPr lang="en-US" sz="2400" dirty="0" err="1" smtClean="0"/>
              <a:t>alzheimer’s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sporadic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Late onset</a:t>
            </a:r>
          </a:p>
          <a:p>
            <a:r>
              <a:rPr lang="en-US" dirty="0" smtClean="0"/>
              <a:t>Causes can’t be </a:t>
            </a:r>
            <a:r>
              <a:rPr lang="en-US" dirty="0" err="1" smtClean="0"/>
              <a:t>discribed</a:t>
            </a:r>
            <a:endParaRPr lang="en-US" dirty="0" smtClean="0"/>
          </a:p>
          <a:p>
            <a:r>
              <a:rPr lang="en-US" dirty="0" smtClean="0"/>
              <a:t>Approximately  90 to 95% people will get disease by this type </a:t>
            </a:r>
          </a:p>
          <a:p>
            <a:r>
              <a:rPr lang="en-US" dirty="0"/>
              <a:t>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familial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36</Words>
  <Application>Microsoft Office PowerPoint</Application>
  <PresentationFormat>On-screen Show (4:3)</PresentationFormat>
  <Paragraphs>15</Paragraphs>
  <Slides>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INTRODUCTION</vt:lpstr>
      <vt:lpstr>HISTORY</vt:lpstr>
      <vt:lpstr> plaque formation</vt:lpstr>
      <vt:lpstr>Tangle formation</vt:lpstr>
      <vt:lpstr>Slide 5</vt:lpstr>
      <vt:lpstr>Slide 6</vt:lpstr>
      <vt:lpstr>Slide 7</vt:lpstr>
      <vt:lpstr>Slide 8</vt:lpstr>
      <vt:lpstr>Causes of alzheimer’s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g580</dc:creator>
  <cp:lastModifiedBy>g580</cp:lastModifiedBy>
  <cp:revision>10</cp:revision>
  <dcterms:created xsi:type="dcterms:W3CDTF">2019-10-10T13:24:19Z</dcterms:created>
  <dcterms:modified xsi:type="dcterms:W3CDTF">2019-10-11T03:58:08Z</dcterms:modified>
</cp:coreProperties>
</file>